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92" r:id="rId2"/>
  </p:sldMasterIdLst>
  <p:sldIdLst>
    <p:sldId id="256" r:id="rId3"/>
    <p:sldId id="258" r:id="rId4"/>
    <p:sldId id="263" r:id="rId5"/>
    <p:sldId id="264" r:id="rId6"/>
    <p:sldId id="265" r:id="rId7"/>
    <p:sldId id="257" r:id="rId8"/>
    <p:sldId id="261" r:id="rId9"/>
    <p:sldId id="259" r:id="rId10"/>
    <p:sldId id="266" r:id="rId11"/>
    <p:sldId id="267" r:id="rId12"/>
    <p:sldId id="268" r:id="rId13"/>
    <p:sldId id="260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79B5"/>
    <a:srgbClr val="4BC2C4"/>
    <a:srgbClr val="32BB96"/>
    <a:srgbClr val="96A7D5"/>
    <a:srgbClr val="0066FF"/>
    <a:srgbClr val="E943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50" d="100"/>
          <a:sy n="50" d="100"/>
        </p:scale>
        <p:origin x="1628" y="1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4663D4-EB0C-4B79-8379-CFA925689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E6D031A-E0F5-449D-9CFF-872D1F0C2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152C7D-D314-43D5-B7A6-D9A6CF6E5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1EE3C0-6529-4133-AD9B-6E192556C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7513D3-F4E5-4E6A-83F0-AEF535077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14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F548C-56C4-4247-BF43-B5832F5A0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C6E3BA-8CCA-48D5-B6E3-2FE6C9DFD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2A6B16-6A27-4CB0-9372-6D519CDDC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20BE51-EED0-4D11-AF0A-B98B20CE0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95A32D-C65F-452C-949C-FCC5C766C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7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58AEF38-FA8F-4F95-89C4-A96A432D41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60ACE6-E075-4649-9748-BBA4785A0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7E0841-C2D9-48C8-B365-AA6306DFD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8BD4EF-6EC7-4EEC-8502-30473A8CD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340FFE-FCB5-4DFD-819A-BE0485331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87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02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55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97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6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39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67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43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4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DE8804-FEA1-4F5F-9389-59AB0CB27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8E3942-74BE-4E91-9F9B-6D9F8157A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2B2D46-9EB0-4D79-8094-BE156BD98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537CA3-D69E-44BC-8252-65441C54F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6B5460-3430-4F54-AE74-41D8C8A3D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127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58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078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064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92465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36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668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33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290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101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948702-F599-4AB2-B8A5-E5B55D548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943C45-9640-4397-B67B-000510023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F7CCBE-49D4-4B28-9DE5-7EFE8D41A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7ACFA6-7E5B-4DCA-B71F-F6024641A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459CE6-30D0-47CC-BF64-74F64F835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1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A12352-4DEB-4942-B831-10D9DE66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0E82DE-5578-4154-B383-91EBF06FC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0730BB-7B90-4687-949F-10BC05FABC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1C12CA-F6B1-45F5-93D6-4F9F77844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1D2D33-3473-4B11-9761-DDCC8EFE5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FC2395-307B-4A69-84B6-8DD39B06C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4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2108B2-98D3-4831-9071-007EE2F9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001FBA-A9A4-44AA-92A2-DC05704E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57D9AC-DB88-45B0-8766-8BE484C23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EC0DA7F-497A-4C2D-B806-56490FD9B4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AAA8C5-4225-461A-8809-C5279B884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BF609C-7622-41ED-A33F-3C875BCC1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26365E-6B64-482B-B8F3-197B58B87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01F1778-F186-404C-A219-74F927BC2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66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CD105A-F95D-4D88-8B0A-B2199A8A5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26541D-7116-4D1D-8BA9-B87C02320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044E38-3870-4654-8C08-90002F518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63AB91-399F-4E8B-AB78-03A6E97C3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93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CD94AC-DE58-46B0-9B03-A412502DD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A5B1E5F-F09A-4250-A091-DBE7CE4B7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CF93EC-0044-4E89-9ABF-49E19641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22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312565-02AE-4705-972B-278E44D9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69FE05-8B97-47E6-8429-E1A6E6FF8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EDCAAF-B0FB-45AF-9AD3-606B81528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34D957-31E4-4968-A6A2-67EDDDFA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1A73EB-F57D-46CB-B711-BBC288C7E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E4627E-862F-4AA4-A004-66E05CDB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D48BC0-8F49-4892-ADAE-79EDD4BCA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C8C381-42CE-41EA-993D-528132F3D1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0B60D8-9DCD-4925-AC19-618BDF91E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E78E02-445E-4947-9A2B-94AF8DE1F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A24607-F737-42D0-B389-5868F34DD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089965-AB2F-404C-8581-497B9E29B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0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8AE436-8B70-4C3C-919F-96C67F2E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3D69E57-7CC3-4DEA-9841-E53E3263D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DD8B0F-6BC0-4694-91A3-D4239E8505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8B1B8E-6107-40B9-986E-509C24F45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28853C-3781-4CCF-87AA-52C97BC98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50FA8DB-5832-424B-B941-83C8EA86C825}" type="datetimeFigureOut">
              <a:rPr lang="en-US" smtClean="0"/>
              <a:t>9/17/2019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70F61FD-E81A-4AC6-A019-8B3027A51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6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t="-16000" r="-28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92C5C26C-6A19-4133-BCAF-A46BFA999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6738" y="947616"/>
            <a:ext cx="2988298" cy="35071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BF308D2-84EF-4BF2-A421-4EA2FBA5B70B}"/>
              </a:ext>
            </a:extLst>
          </p:cNvPr>
          <p:cNvSpPr/>
          <p:nvPr/>
        </p:nvSpPr>
        <p:spPr>
          <a:xfrm>
            <a:off x="730058" y="2589026"/>
            <a:ext cx="7455344" cy="1679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800" b="1" dirty="0">
                <a:solidFill>
                  <a:schemeClr val="bg1"/>
                </a:solidFill>
                <a:latin typeface="D-DIN" pitchFamily="34" charset="0"/>
                <a:cs typeface="DengXian" charset="-122"/>
              </a:rPr>
              <a:t>Name of Presentation</a:t>
            </a:r>
          </a:p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Name</a:t>
            </a:r>
          </a:p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Occupation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E8EFDBB-907A-4C86-A610-E6BD4805370A}"/>
              </a:ext>
            </a:extLst>
          </p:cNvPr>
          <p:cNvSpPr/>
          <p:nvPr/>
        </p:nvSpPr>
        <p:spPr>
          <a:xfrm>
            <a:off x="5318966" y="7998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venir Black" panose="020B0803020203020204" pitchFamily="34" charset="0"/>
              </a:rPr>
              <a:t>2019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Avenir Black" panose="020B0803020203020204" pitchFamily="34" charset="0"/>
              </a:rPr>
              <a:t>SHANGHAI</a:t>
            </a:r>
          </a:p>
        </p:txBody>
      </p:sp>
    </p:spTree>
    <p:extLst>
      <p:ext uri="{BB962C8B-B14F-4D97-AF65-F5344CB8AC3E}">
        <p14:creationId xmlns:p14="http://schemas.microsoft.com/office/powerpoint/2010/main" val="1231906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441375" y="2093381"/>
            <a:ext cx="46546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1ECEEFB-BC89-484A-8126-5184A06B81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21" r="52558"/>
          <a:stretch/>
        </p:blipFill>
        <p:spPr>
          <a:xfrm>
            <a:off x="6606331" y="1386067"/>
            <a:ext cx="4338084" cy="4085865"/>
          </a:xfrm>
          <a:prstGeom prst="rect">
            <a:avLst/>
          </a:prstGeom>
        </p:spPr>
      </p:pic>
      <p:sp>
        <p:nvSpPr>
          <p:cNvPr id="8" name="文本框 8">
            <a:extLst>
              <a:ext uri="{FF2B5EF4-FFF2-40B4-BE49-F238E27FC236}">
                <a16:creationId xmlns:a16="http://schemas.microsoft.com/office/drawing/2014/main" id="{8D0F72F3-4645-44D3-9163-D4D662E3867F}"/>
              </a:ext>
            </a:extLst>
          </p:cNvPr>
          <p:cNvSpPr txBox="1"/>
          <p:nvPr/>
        </p:nvSpPr>
        <p:spPr>
          <a:xfrm>
            <a:off x="1298145" y="575134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251C532-3D22-40DC-97D6-906C9DB7BD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6"/>
          <a:stretch/>
        </p:blipFill>
        <p:spPr>
          <a:xfrm>
            <a:off x="345403" y="394229"/>
            <a:ext cx="952742" cy="54273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6974500-9683-47B7-A444-3FAFB092D405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32BB96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32BB96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11397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314375" y="1912036"/>
            <a:ext cx="93409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3BA46C-C9BA-44C8-9022-CEC397688E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315"/>
          <a:stretch/>
        </p:blipFill>
        <p:spPr>
          <a:xfrm>
            <a:off x="1409700" y="3530610"/>
            <a:ext cx="9144000" cy="2518347"/>
          </a:xfrm>
          <a:prstGeom prst="rect">
            <a:avLst/>
          </a:prstGeom>
        </p:spPr>
      </p:pic>
      <p:sp>
        <p:nvSpPr>
          <p:cNvPr id="8" name="文本框 8">
            <a:extLst>
              <a:ext uri="{FF2B5EF4-FFF2-40B4-BE49-F238E27FC236}">
                <a16:creationId xmlns:a16="http://schemas.microsoft.com/office/drawing/2014/main" id="{ABB6C023-138E-45D2-AED2-12711DACA054}"/>
              </a:ext>
            </a:extLst>
          </p:cNvPr>
          <p:cNvSpPr txBox="1"/>
          <p:nvPr/>
        </p:nvSpPr>
        <p:spPr>
          <a:xfrm>
            <a:off x="1298145" y="575134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3366F79-7AFE-437A-B758-7F4E018FF7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6"/>
          <a:stretch/>
        </p:blipFill>
        <p:spPr>
          <a:xfrm>
            <a:off x="345403" y="394229"/>
            <a:ext cx="952742" cy="54273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2EA5A0B-BEDC-45AC-A20D-31FC9DB1734F}"/>
              </a:ext>
            </a:extLst>
          </p:cNvPr>
          <p:cNvSpPr/>
          <p:nvPr/>
        </p:nvSpPr>
        <p:spPr>
          <a:xfrm>
            <a:off x="1339775" y="1450371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32BB96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32BB96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6258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1298145" y="575134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4079E0-4545-4E77-9EC8-9128183264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6"/>
          <a:stretch/>
        </p:blipFill>
        <p:spPr>
          <a:xfrm>
            <a:off x="345403" y="394229"/>
            <a:ext cx="952742" cy="54273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A7731EF-6C5E-4047-ADA2-881891415B11}"/>
              </a:ext>
            </a:extLst>
          </p:cNvPr>
          <p:cNvSpPr/>
          <p:nvPr/>
        </p:nvSpPr>
        <p:spPr>
          <a:xfrm>
            <a:off x="1441374" y="2282952"/>
            <a:ext cx="78958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vel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illum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feugiat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facilisis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at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vero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eros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accumsan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iusto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odio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dignissim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qui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blandit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praesent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luptatum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zzril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delenit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augue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duis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feugait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facilisi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E1B2B32-8E43-4486-AAC8-4C59EB44030C}"/>
              </a:ext>
            </a:extLst>
          </p:cNvPr>
          <p:cNvSpPr/>
          <p:nvPr/>
        </p:nvSpPr>
        <p:spPr>
          <a:xfrm>
            <a:off x="1441374" y="1714055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32BB96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32BB96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7109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CCC0207A-5E7F-4597-BC2A-C77B78BAA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BF308D2-84EF-4BF2-A421-4EA2FBA5B70B}"/>
              </a:ext>
            </a:extLst>
          </p:cNvPr>
          <p:cNvSpPr/>
          <p:nvPr/>
        </p:nvSpPr>
        <p:spPr>
          <a:xfrm>
            <a:off x="1022840" y="2118290"/>
            <a:ext cx="74553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800" b="1" dirty="0">
                <a:solidFill>
                  <a:schemeClr val="bg1"/>
                </a:solidFill>
                <a:latin typeface="D-DIN" pitchFamily="34" charset="0"/>
                <a:cs typeface="DengXian" charset="-122"/>
              </a:rPr>
              <a:t>Name of Presentation</a:t>
            </a: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582D2E01-77EA-449A-889D-AA61FB201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38556" y="5495477"/>
            <a:ext cx="12269112" cy="1440228"/>
          </a:xfrm>
          <a:prstGeom prst="rect">
            <a:avLst/>
          </a:prstGeom>
        </p:spPr>
      </p:pic>
      <p:pic>
        <p:nvPicPr>
          <p:cNvPr id="3" name="图形 2">
            <a:extLst>
              <a:ext uri="{FF2B5EF4-FFF2-40B4-BE49-F238E27FC236}">
                <a16:creationId xmlns:a16="http://schemas.microsoft.com/office/drawing/2014/main" id="{3BFE3FED-D86A-48D6-BE73-CE703D3486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9257" y="2949287"/>
            <a:ext cx="2434976" cy="4571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44BE35C-931E-4744-8D1D-2A457105CB43}"/>
              </a:ext>
            </a:extLst>
          </p:cNvPr>
          <p:cNvSpPr/>
          <p:nvPr/>
        </p:nvSpPr>
        <p:spPr>
          <a:xfrm>
            <a:off x="1022840" y="3072032"/>
            <a:ext cx="7455344" cy="941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Name</a:t>
            </a:r>
          </a:p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Occupation</a:t>
            </a:r>
          </a:p>
        </p:txBody>
      </p:sp>
      <p:sp>
        <p:nvSpPr>
          <p:cNvPr id="11" name="文本框 8">
            <a:extLst>
              <a:ext uri="{FF2B5EF4-FFF2-40B4-BE49-F238E27FC236}">
                <a16:creationId xmlns:a16="http://schemas.microsoft.com/office/drawing/2014/main" id="{6D38F58D-3C01-4CD5-BB17-146FAD6BF336}"/>
              </a:ext>
            </a:extLst>
          </p:cNvPr>
          <p:cNvSpPr txBox="1"/>
          <p:nvPr/>
        </p:nvSpPr>
        <p:spPr>
          <a:xfrm>
            <a:off x="1022840" y="642409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schemeClr val="bg1"/>
                </a:solidFill>
                <a:latin typeface="D-DIN" pitchFamily="34" charset="0"/>
                <a:cs typeface="DengXian" charset="-122"/>
              </a:rPr>
              <a:t>2019 CHENGDU</a:t>
            </a:r>
          </a:p>
        </p:txBody>
      </p:sp>
      <p:pic>
        <p:nvPicPr>
          <p:cNvPr id="12" name="图形 11">
            <a:extLst>
              <a:ext uri="{FF2B5EF4-FFF2-40B4-BE49-F238E27FC236}">
                <a16:creationId xmlns:a16="http://schemas.microsoft.com/office/drawing/2014/main" id="{CC0FD681-57E9-47E9-90C2-679851C119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864898" y="4990609"/>
            <a:ext cx="327102" cy="100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46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ABD9CE-F47B-4B21-B17D-D39B1809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V="1">
            <a:off x="-28136" y="218868"/>
            <a:ext cx="680706" cy="409763"/>
          </a:xfrm>
          <a:prstGeom prst="rect">
            <a:avLst/>
          </a:prstGeom>
        </p:spPr>
      </p:pic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677875" y="241938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441374" y="2093381"/>
            <a:ext cx="78958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illum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feugiat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facilisis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vero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eros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accumsan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iusto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odio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dignissim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qui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blandit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praesent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luptatum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zzril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delenit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augue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feugait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facilisi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F12732-4A94-4CBD-AEE4-5CCB927E3308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4054B1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3728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ABD9CE-F47B-4B21-B17D-D39B1809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V="1">
            <a:off x="-28136" y="218868"/>
            <a:ext cx="680706" cy="409763"/>
          </a:xfrm>
          <a:prstGeom prst="rect">
            <a:avLst/>
          </a:prstGeom>
        </p:spPr>
      </p:pic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677875" y="241938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441375" y="2093381"/>
            <a:ext cx="46546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F12732-4A94-4CBD-AEE4-5CCB927E3308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4054B1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latin typeface="D-DIN Exp" panose="020B0504020202030204" pitchFamily="34" charset="0"/>
              <a:cs typeface="Arial"/>
            </a:endParaRPr>
          </a:p>
        </p:txBody>
      </p:sp>
      <p:pic>
        <p:nvPicPr>
          <p:cNvPr id="8" name="图形 7">
            <a:extLst>
              <a:ext uri="{FF2B5EF4-FFF2-40B4-BE49-F238E27FC236}">
                <a16:creationId xmlns:a16="http://schemas.microsoft.com/office/drawing/2014/main" id="{7358603B-52F8-43DD-BE47-A8CFC64FE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8801" y="0"/>
            <a:ext cx="5283200" cy="689906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4B24482-BB61-4E71-BAC8-B94B74D3AD11}"/>
              </a:ext>
            </a:extLst>
          </p:cNvPr>
          <p:cNvSpPr/>
          <p:nvPr/>
        </p:nvSpPr>
        <p:spPr>
          <a:xfrm>
            <a:off x="7822344" y="1720840"/>
            <a:ext cx="34419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commodo</a:t>
            </a:r>
            <a:endParaRPr lang="en-US" altLang="zh-CN" spc="50" dirty="0">
              <a:solidFill>
                <a:schemeClr val="bg1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435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ABD9CE-F47B-4B21-B17D-D39B1809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V="1">
            <a:off x="-28136" y="218868"/>
            <a:ext cx="680706" cy="409763"/>
          </a:xfrm>
          <a:prstGeom prst="rect">
            <a:avLst/>
          </a:prstGeom>
        </p:spPr>
      </p:pic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677875" y="241938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441375" y="2093381"/>
            <a:ext cx="46546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F12732-4A94-4CBD-AEE4-5CCB927E3308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4054B1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latin typeface="D-DIN Exp" panose="020B0504020202030204" pitchFamily="34" charset="0"/>
              <a:cs typeface="Arial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1ECEEFB-BC89-484A-8126-5184A06B81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21" r="52558"/>
          <a:stretch/>
        </p:blipFill>
        <p:spPr>
          <a:xfrm>
            <a:off x="6606331" y="1386067"/>
            <a:ext cx="4338084" cy="408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6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ABD9CE-F47B-4B21-B17D-D39B18098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V="1">
            <a:off x="-28136" y="218868"/>
            <a:ext cx="680706" cy="409763"/>
          </a:xfrm>
          <a:prstGeom prst="rect">
            <a:avLst/>
          </a:prstGeom>
        </p:spPr>
      </p:pic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677875" y="241938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314375" y="1912036"/>
            <a:ext cx="93409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F12732-4A94-4CBD-AEE4-5CCB927E3308}"/>
              </a:ext>
            </a:extLst>
          </p:cNvPr>
          <p:cNvSpPr/>
          <p:nvPr/>
        </p:nvSpPr>
        <p:spPr>
          <a:xfrm>
            <a:off x="1314374" y="1343139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4054B1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latin typeface="D-DIN Exp" panose="020B0504020202030204" pitchFamily="34" charset="0"/>
              <a:cs typeface="Arial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3BA46C-C9BA-44C8-9022-CEC397688E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315"/>
          <a:stretch/>
        </p:blipFill>
        <p:spPr>
          <a:xfrm>
            <a:off x="1409700" y="3530610"/>
            <a:ext cx="9144000" cy="251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430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0CA377C-0467-4934-9FC5-3D019EED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V="1">
            <a:off x="-28136" y="218868"/>
            <a:ext cx="680706" cy="409763"/>
          </a:xfrm>
          <a:prstGeom prst="rect">
            <a:avLst/>
          </a:prstGeom>
        </p:spPr>
      </p:pic>
      <p:sp>
        <p:nvSpPr>
          <p:cNvPr id="7" name="文本框 8">
            <a:extLst>
              <a:ext uri="{FF2B5EF4-FFF2-40B4-BE49-F238E27FC236}">
                <a16:creationId xmlns:a16="http://schemas.microsoft.com/office/drawing/2014/main" id="{C7E66ADA-107F-454B-8B5C-CE2B305DCC74}"/>
              </a:ext>
            </a:extLst>
          </p:cNvPr>
          <p:cNvSpPr txBox="1"/>
          <p:nvPr/>
        </p:nvSpPr>
        <p:spPr>
          <a:xfrm>
            <a:off x="677875" y="241938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579545E-54A1-485F-A2DF-BC38D914DA5C}"/>
              </a:ext>
            </a:extLst>
          </p:cNvPr>
          <p:cNvSpPr/>
          <p:nvPr/>
        </p:nvSpPr>
        <p:spPr>
          <a:xfrm>
            <a:off x="1441374" y="2093381"/>
            <a:ext cx="78958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, vel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illum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eu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feugiat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facilisis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at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vero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eros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accumsan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iusto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odio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dignissim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qui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blandit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praesent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luptatum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zzril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delenit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augue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duis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te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feugait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latin typeface="D-DIN Exp" panose="020B0504020202030204" pitchFamily="34" charset="0"/>
                <a:cs typeface="Arial"/>
              </a:rPr>
              <a:t>facilisi</a:t>
            </a:r>
            <a:r>
              <a:rPr lang="en-US" altLang="zh-CN" spc="50" dirty="0">
                <a:latin typeface="D-DIN Exp" panose="020B0504020202030204" pitchFamily="34" charset="0"/>
                <a:cs typeface="Arial"/>
              </a:rPr>
              <a:t>.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FAC3F02-DA0E-4C83-98CA-B9EC3F03BAED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96A7D5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96A7D5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4507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6000" t="-20000" r="-100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8BF308D2-84EF-4BF2-A421-4EA2FBA5B70B}"/>
              </a:ext>
            </a:extLst>
          </p:cNvPr>
          <p:cNvSpPr/>
          <p:nvPr/>
        </p:nvSpPr>
        <p:spPr>
          <a:xfrm>
            <a:off x="702012" y="2466362"/>
            <a:ext cx="7455344" cy="1679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800" b="1" dirty="0">
                <a:solidFill>
                  <a:schemeClr val="bg1"/>
                </a:solidFill>
                <a:latin typeface="D-DIN" pitchFamily="34" charset="0"/>
                <a:cs typeface="DengXian" charset="-122"/>
              </a:rPr>
              <a:t>Name of Presentation</a:t>
            </a:r>
          </a:p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Name</a:t>
            </a:r>
          </a:p>
          <a:p>
            <a:pPr>
              <a:lnSpc>
                <a:spcPts val="3300"/>
              </a:lnSpc>
            </a:pPr>
            <a:r>
              <a:rPr kumimoji="1" lang="en-US" altLang="zh-CN" sz="3200" dirty="0">
                <a:solidFill>
                  <a:schemeClr val="bg1"/>
                </a:solidFill>
                <a:latin typeface="D-DIN Exp" panose="020B0504020202030204" pitchFamily="34" charset="0"/>
                <a:cs typeface="DengXian" charset="-122"/>
              </a:rPr>
              <a:t>Speaker Occupation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E8EFDBB-907A-4C86-A610-E6BD4805370A}"/>
              </a:ext>
            </a:extLst>
          </p:cNvPr>
          <p:cNvSpPr/>
          <p:nvPr/>
        </p:nvSpPr>
        <p:spPr>
          <a:xfrm>
            <a:off x="5318966" y="7998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Avenir Black" panose="020B0803020203020204" pitchFamily="34" charset="0"/>
              </a:rPr>
              <a:t>2019 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Avenir Black" panose="020B0803020203020204" pitchFamily="34" charset="0"/>
              </a:rPr>
              <a:t>CHENGDU</a:t>
            </a:r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0FC45A19-603D-482A-974C-0B5F48440C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034" y="947580"/>
            <a:ext cx="2988298" cy="35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64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8">
            <a:extLst>
              <a:ext uri="{FF2B5EF4-FFF2-40B4-BE49-F238E27FC236}">
                <a16:creationId xmlns:a16="http://schemas.microsoft.com/office/drawing/2014/main" id="{3E638C83-ACB3-4EEC-BD77-1ADDCC72C259}"/>
              </a:ext>
            </a:extLst>
          </p:cNvPr>
          <p:cNvSpPr txBox="1"/>
          <p:nvPr/>
        </p:nvSpPr>
        <p:spPr>
          <a:xfrm>
            <a:off x="1298145" y="575134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4079E0-4545-4E77-9EC8-9128183264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6"/>
          <a:stretch/>
        </p:blipFill>
        <p:spPr>
          <a:xfrm>
            <a:off x="345403" y="394229"/>
            <a:ext cx="952742" cy="542734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A7731EF-6C5E-4047-ADA2-881891415B11}"/>
              </a:ext>
            </a:extLst>
          </p:cNvPr>
          <p:cNvSpPr/>
          <p:nvPr/>
        </p:nvSpPr>
        <p:spPr>
          <a:xfrm>
            <a:off x="1441374" y="2093381"/>
            <a:ext cx="789582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illum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feugiat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facilisis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vero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eros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accumsan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iusto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odio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dignissim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qui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blandit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praesent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luptatum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zzril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delenit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augue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duis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feugait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nulla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facilisi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E1B2B32-8E43-4486-AAC8-4C59EB44030C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32BB96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32BB96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4610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形 11">
            <a:extLst>
              <a:ext uri="{FF2B5EF4-FFF2-40B4-BE49-F238E27FC236}">
                <a16:creationId xmlns:a16="http://schemas.microsoft.com/office/drawing/2014/main" id="{681F292A-C8BC-4F24-9E74-8A0E239CF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1500" y="0"/>
            <a:ext cx="52705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7B564FA-3F9B-465B-A530-53C1D51F9984}"/>
              </a:ext>
            </a:extLst>
          </p:cNvPr>
          <p:cNvSpPr/>
          <p:nvPr/>
        </p:nvSpPr>
        <p:spPr>
          <a:xfrm>
            <a:off x="1441375" y="2093381"/>
            <a:ext cx="465462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commodo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. Duis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autem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vel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eum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iriure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dolor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hendrerit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in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vulputate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velit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esse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molestie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consequat</a:t>
            </a:r>
            <a:r>
              <a:rPr lang="en-US" altLang="zh-CN" spc="50" dirty="0">
                <a:solidFill>
                  <a:srgbClr val="071537"/>
                </a:solidFill>
                <a:latin typeface="D-DIN Exp" panose="020B0504020202030204" pitchFamily="34" charset="0"/>
                <a:cs typeface="Arial"/>
              </a:rPr>
              <a:t>, 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4B24482-BB61-4E71-BAC8-B94B74D3AD11}"/>
              </a:ext>
            </a:extLst>
          </p:cNvPr>
          <p:cNvSpPr/>
          <p:nvPr/>
        </p:nvSpPr>
        <p:spPr>
          <a:xfrm>
            <a:off x="7822344" y="1720840"/>
            <a:ext cx="34419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500"/>
              </a:spcBef>
            </a:pP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(Sample Text) Lorem ipsum dolor sit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Lorem ipsum dolor sit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amet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consectetuer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adipiscing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elit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sed diam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nonummy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nibh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euismod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tincidunt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laoreet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dolore magna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aliquam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erat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volutpat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. Ut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wisi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enim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ad minim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veniam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,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quis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nostrud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exerci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tation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ullamcorper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suscipit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lobortis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nisl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ut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aliquip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ex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ea</a:t>
            </a:r>
            <a:r>
              <a:rPr lang="en-US" altLang="zh-CN" spc="50" dirty="0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 </a:t>
            </a:r>
            <a:r>
              <a:rPr lang="en-US" altLang="zh-CN" spc="50" dirty="0" err="1">
                <a:solidFill>
                  <a:schemeClr val="bg1"/>
                </a:solidFill>
                <a:latin typeface="D-DIN Exp" panose="020B0504020202030204" pitchFamily="34" charset="0"/>
                <a:cs typeface="Arial"/>
              </a:rPr>
              <a:t>commodo</a:t>
            </a:r>
            <a:endParaRPr lang="en-US" altLang="zh-CN" spc="50" dirty="0">
              <a:solidFill>
                <a:schemeClr val="bg1"/>
              </a:solidFill>
              <a:latin typeface="D-DIN Exp" panose="020B0504020202030204" pitchFamily="34" charset="0"/>
              <a:cs typeface="Arial"/>
            </a:endParaRPr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552FD2F6-B48E-4EEE-88D5-FFD75B499DAE}"/>
              </a:ext>
            </a:extLst>
          </p:cNvPr>
          <p:cNvSpPr txBox="1"/>
          <p:nvPr/>
        </p:nvSpPr>
        <p:spPr>
          <a:xfrm>
            <a:off x="1298145" y="575134"/>
            <a:ext cx="4149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D-DIN" pitchFamily="34" charset="0"/>
                <a:cs typeface="DengXian" charset="-122"/>
              </a:rPr>
              <a:t>DROIDCON CHINA 2019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2E87051-26B3-478E-A766-BF6528EC8C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6"/>
          <a:stretch/>
        </p:blipFill>
        <p:spPr>
          <a:xfrm>
            <a:off x="345403" y="394229"/>
            <a:ext cx="952742" cy="542734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5371C8B-6DE7-40A3-9562-6AEF005C0E3A}"/>
              </a:ext>
            </a:extLst>
          </p:cNvPr>
          <p:cNvSpPr/>
          <p:nvPr/>
        </p:nvSpPr>
        <p:spPr>
          <a:xfrm>
            <a:off x="1441374" y="1524484"/>
            <a:ext cx="18456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b="1" spc="45" dirty="0">
                <a:solidFill>
                  <a:srgbClr val="32BB96"/>
                </a:solidFill>
                <a:latin typeface="D-DIN Exp" panose="020B0504020202030204" pitchFamily="34" charset="0"/>
                <a:cs typeface="Arial"/>
              </a:rPr>
              <a:t>Sample Title</a:t>
            </a:r>
            <a:endParaRPr lang="en-US" altLang="zh-CN" sz="2400" dirty="0">
              <a:solidFill>
                <a:srgbClr val="32BB96"/>
              </a:solidFill>
              <a:latin typeface="D-DIN Exp" panose="020B050402020203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1156747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石板">
  <a:themeElements>
    <a:clrScheme name="石板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石板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石板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1033</Words>
  <Application>Microsoft Office PowerPoint</Application>
  <PresentationFormat>宽屏</PresentationFormat>
  <Paragraphs>46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D-DIN</vt:lpstr>
      <vt:lpstr>D-DIN Exp</vt:lpstr>
      <vt:lpstr>Arial</vt:lpstr>
      <vt:lpstr>Avenir Black</vt:lpstr>
      <vt:lpstr>Calibri</vt:lpstr>
      <vt:lpstr>Calibri Light</vt:lpstr>
      <vt:lpstr>Calisto MT</vt:lpstr>
      <vt:lpstr>Wingdings 2</vt:lpstr>
      <vt:lpstr>Office 主题​​</vt:lpstr>
      <vt:lpstr>石板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Jenny Yu</dc:creator>
  <cp:lastModifiedBy>Jenny Yu</cp:lastModifiedBy>
  <cp:revision>11</cp:revision>
  <dcterms:created xsi:type="dcterms:W3CDTF">2019-09-11T00:47:45Z</dcterms:created>
  <dcterms:modified xsi:type="dcterms:W3CDTF">2019-09-17T14:01:41Z</dcterms:modified>
</cp:coreProperties>
</file>